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3"/>
  </p:notesMasterIdLst>
  <p:sldIdLst>
    <p:sldId id="271" r:id="rId3"/>
    <p:sldId id="282" r:id="rId4"/>
    <p:sldId id="272" r:id="rId5"/>
    <p:sldId id="256" r:id="rId6"/>
    <p:sldId id="257" r:id="rId7"/>
    <p:sldId id="280" r:id="rId8"/>
    <p:sldId id="281" r:id="rId9"/>
    <p:sldId id="258" r:id="rId10"/>
    <p:sldId id="273" r:id="rId11"/>
    <p:sldId id="274" r:id="rId12"/>
    <p:sldId id="275" r:id="rId13"/>
    <p:sldId id="283" r:id="rId14"/>
    <p:sldId id="276" r:id="rId15"/>
    <p:sldId id="265" r:id="rId16"/>
    <p:sldId id="288" r:id="rId17"/>
    <p:sldId id="264" r:id="rId18"/>
    <p:sldId id="277" r:id="rId19"/>
    <p:sldId id="278" r:id="rId20"/>
    <p:sldId id="279" r:id="rId21"/>
    <p:sldId id="269" r:id="rId2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7046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931224" cy="4381996"/>
          </a:xfrm>
        </p:spPr>
        <p:txBody>
          <a:bodyPr/>
          <a:lstStyle/>
          <a:p>
            <a:pPr algn="just"/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Большие сосны. </a:t>
            </a:r>
            <a:br>
              <a:rPr lang="ru-RU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Верхушка сосны.</a:t>
            </a:r>
            <a:br>
              <a:rPr lang="ru-RU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берегу реки.</a:t>
            </a:r>
            <a:br>
              <a:rPr lang="ru-RU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Текут реки.</a:t>
            </a:r>
            <a:br>
              <a:rPr lang="ru-RU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381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5143500"/>
          </a:xfrm>
        </p:spPr>
        <p:txBody>
          <a:bodyPr/>
          <a:lstStyle/>
          <a:p>
            <a:pPr algn="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</a:t>
            </a: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Большие сосны.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Верхушка сосны.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берегу реки.</a:t>
            </a:r>
            <a:b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Текут реки.</a:t>
            </a:r>
            <a:b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57006"/>
            <a:ext cx="8112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2067694"/>
            <a:ext cx="8112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-308570"/>
            <a:ext cx="8112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21" y="3435846"/>
            <a:ext cx="8112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hape 145"/>
          <p:cNvPicPr preferRelativeResize="0"/>
          <p:nvPr/>
        </p:nvPicPr>
        <p:blipFill rotWithShape="1">
          <a:blip r:embed="rId3">
            <a:alphaModFix/>
          </a:blip>
          <a:srcRect b="3362"/>
          <a:stretch/>
        </p:blipFill>
        <p:spPr>
          <a:xfrm>
            <a:off x="285721" y="2214560"/>
            <a:ext cx="1785949" cy="2500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987574"/>
            <a:ext cx="9252520" cy="4083918"/>
          </a:xfrm>
        </p:spPr>
        <p:txBody>
          <a:bodyPr/>
          <a:lstStyle/>
          <a:p>
            <a:pPr marL="203200" indent="0">
              <a:buNone/>
            </a:pP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Гласный стал под ударенье, </a:t>
            </a:r>
          </a:p>
          <a:p>
            <a:pPr marL="203200" indent="0">
              <a:buNone/>
            </a:pP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Чтоб развеять все сомненья!</a:t>
            </a:r>
          </a:p>
          <a:p>
            <a:pPr marL="203200" indent="0">
              <a:buNone/>
            </a:pP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Ударение над гласной</a:t>
            </a:r>
          </a:p>
          <a:p>
            <a:pPr marL="203200" indent="0">
              <a:buNone/>
            </a:pP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Делает букву ясной!</a:t>
            </a:r>
            <a:endParaRPr lang="ru-RU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79512" y="2138686"/>
            <a:ext cx="4690864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6000" dirty="0" smtClean="0">
                <a:solidFill>
                  <a:schemeClr val="accent4"/>
                </a:solidFill>
              </a:rPr>
              <a:t>Физминутка</a:t>
            </a:r>
            <a:endParaRPr lang="ru" sz="6000" dirty="0">
              <a:solidFill>
                <a:schemeClr val="accent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57489"/>
            <a:ext cx="3627437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-144016" y="771550"/>
            <a:ext cx="6660232" cy="374441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4800" b="1" dirty="0" smtClean="0">
                <a:solidFill>
                  <a:schemeClr val="dk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в группах</a:t>
            </a:r>
            <a:endParaRPr lang="ru" sz="4800" b="1" dirty="0">
              <a:solidFill>
                <a:schemeClr val="dk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224" y="1995686"/>
            <a:ext cx="2269006" cy="288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4464496"/>
          </a:xfrm>
        </p:spPr>
        <p:txBody>
          <a:bodyPr/>
          <a:lstStyle/>
          <a:p>
            <a:r>
              <a:rPr lang="ru-RU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-108520" y="987574"/>
            <a:ext cx="9252520" cy="408391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3200"/>
            <a:endParaRPr lang="ru-RU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75607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вариант  упр.178</a:t>
            </a:r>
          </a:p>
          <a:p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вариант   упр.179</a:t>
            </a:r>
          </a:p>
          <a:p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и   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endParaRPr lang="ru-RU" sz="4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Образец: л</a:t>
            </a:r>
            <a:r>
              <a:rPr lang="ru-RU" sz="4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теть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51647"/>
            <a:ext cx="841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35" y="2551647"/>
            <a:ext cx="841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9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805932"/>
          </a:xfrm>
        </p:spPr>
        <p:txBody>
          <a:bodyPr/>
          <a:lstStyle/>
          <a:p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Домашняя работа:</a:t>
            </a:r>
            <a:b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упр. 183</a:t>
            </a:r>
            <a:endParaRPr lang="ru-RU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65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013844"/>
          </a:xfrm>
        </p:spPr>
        <p:txBody>
          <a:bodyPr/>
          <a:lstStyle/>
          <a:p>
            <a:pPr algn="l"/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Принц </a:t>
            </a:r>
            <a:b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Ударение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8132"/>
            <a:ext cx="3744416" cy="518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49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crosti.ru/patterns/00/07/81/dd01d3e6b0/pictu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90"/>
            <a:ext cx="5066997" cy="383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6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9"/>
          <p:cNvSpPr txBox="1">
            <a:spLocks noGrp="1"/>
          </p:cNvSpPr>
          <p:nvPr>
            <p:ph type="title"/>
          </p:nvPr>
        </p:nvSpPr>
        <p:spPr>
          <a:xfrm>
            <a:off x="0" y="2138686"/>
            <a:ext cx="91440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6000" b="1" i="1" dirty="0" smtClean="0">
                <a:solidFill>
                  <a:srgbClr val="EF8511"/>
                </a:solidFill>
              </a:rPr>
              <a:t>Спасибо за работу!</a:t>
            </a:r>
            <a:endParaRPr lang="ru" sz="6000" b="1" i="1" dirty="0">
              <a:solidFill>
                <a:srgbClr val="EF851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55526"/>
            <a:ext cx="8964488" cy="4587974"/>
          </a:xfrm>
        </p:spPr>
        <p:txBody>
          <a:bodyPr/>
          <a:lstStyle/>
          <a:p>
            <a:pPr marL="203200" indent="0">
              <a:buNone/>
            </a:pPr>
            <a:r>
              <a:rPr lang="ru-RU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Ск.рее</a:t>
            </a: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пом.гите</a:t>
            </a: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принц Ударение попал в </a:t>
            </a:r>
            <a:r>
              <a:rPr lang="ru-RU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б.ду</a:t>
            </a: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его </a:t>
            </a:r>
            <a:r>
              <a:rPr lang="ru-RU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вз.ла</a:t>
            </a: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плен коварная Клякса </a:t>
            </a:r>
            <a:r>
              <a:rPr lang="ru-RU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сл.овам</a:t>
            </a: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угрожает опасность</a:t>
            </a:r>
            <a:endParaRPr lang="ru-RU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http://crosti.ru/patterns/00/07/81/dd01d3e6b0/pictu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67322"/>
            <a:ext cx="5857916" cy="480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1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0" y="2456513"/>
            <a:ext cx="9144000" cy="14041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0000"/>
              </a:buClr>
              <a:buSzPct val="25000"/>
              <a:buFont typeface="Times New Roman"/>
              <a:buNone/>
            </a:pPr>
            <a:r>
              <a:rPr lang="ru" sz="6600" b="1" dirty="0" smtClean="0">
                <a:solidFill>
                  <a:srgbClr val="A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Гласные в ударных и безударных слогах</a:t>
            </a:r>
            <a:endParaRPr lang="ru" sz="6600" b="1" dirty="0">
              <a:solidFill>
                <a:srgbClr val="A2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" sz="3600" b="1">
                <a:solidFill>
                  <a:srgbClr val="B45F06"/>
                </a:solidFill>
              </a:rPr>
              <a:t>ПРИНЦЕССА ОСЕНЬ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3362"/>
          <a:stretch/>
        </p:blipFill>
        <p:spPr>
          <a:xfrm>
            <a:off x="2561225" y="1027300"/>
            <a:ext cx="3624625" cy="386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059582"/>
            <a:ext cx="8964488" cy="4083918"/>
          </a:xfrm>
        </p:spPr>
        <p:txBody>
          <a:bodyPr/>
          <a:lstStyle/>
          <a:p>
            <a:pPr marL="203200" indent="0">
              <a:buNone/>
            </a:pP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Безударных гласных пять,</a:t>
            </a:r>
          </a:p>
          <a:p>
            <a:pPr marL="203200" indent="0">
              <a:buNone/>
            </a:pP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Тех, что надо проверять.</a:t>
            </a:r>
          </a:p>
          <a:p>
            <a:pPr marL="203200" indent="0">
              <a:buNone/>
            </a:pP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Их запомните, друзья, </a:t>
            </a:r>
          </a:p>
          <a:p>
            <a:pPr marL="203200" indent="0">
              <a:buNone/>
            </a:pPr>
            <a:r>
              <a:rPr lang="ru-RU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Буквы   а, о, е, и, я.</a:t>
            </a:r>
            <a:endParaRPr lang="ru-RU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1204400" y="1473625"/>
            <a:ext cx="6858000" cy="268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l="1757" t="3194" r="1661" b="2581"/>
          <a:stretch/>
        </p:blipFill>
        <p:spPr>
          <a:xfrm>
            <a:off x="31900" y="0"/>
            <a:ext cx="9112100" cy="608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rosti.ru/patterns/00/07/81/dd01d3e6b0/pictur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785800"/>
            <a:ext cx="5857916" cy="411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2"/>
            <a:ext cx="8229600" cy="5429288"/>
          </a:xfrm>
          <a:ln w="0"/>
        </p:spPr>
        <p:txBody>
          <a:bodyPr/>
          <a:lstStyle/>
          <a:p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5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рона, с</a:t>
            </a:r>
            <a:r>
              <a:rPr lang="ru-RU" sz="5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рока, </a:t>
            </a:r>
            <a:b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5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рова, в</a:t>
            </a:r>
            <a:r>
              <a:rPr lang="ru-RU" sz="5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5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бей, </a:t>
            </a:r>
            <a:b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ябл</a:t>
            </a:r>
            <a:r>
              <a:rPr lang="ru-RU" sz="5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ко, н</a:t>
            </a:r>
            <a:r>
              <a:rPr lang="ru-RU" sz="5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ябрь.</a:t>
            </a:r>
            <a:endParaRPr lang="ru-RU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-142894"/>
            <a:ext cx="9937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-142894"/>
            <a:ext cx="9937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500180"/>
            <a:ext cx="9937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428742"/>
            <a:ext cx="9937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143254"/>
            <a:ext cx="9937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071816"/>
            <a:ext cx="9937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0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96</Words>
  <Application>Microsoft Office PowerPoint</Application>
  <PresentationFormat>Экран (16:9)</PresentationFormat>
  <Paragraphs>24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color-strip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ПРИНЦЕССА ОСЕНЬ</vt:lpstr>
      <vt:lpstr>Презентация PowerPoint</vt:lpstr>
      <vt:lpstr>Презентация PowerPoint</vt:lpstr>
      <vt:lpstr>Презентация PowerPoint</vt:lpstr>
      <vt:lpstr>Ворона, сорока,   корова, воробей,   яблоко, ноябрь.</vt:lpstr>
      <vt:lpstr>Презентация PowerPoint</vt:lpstr>
      <vt:lpstr> Большие сосны.  Верхушка сосны. На берегу реки. Текут реки. </vt:lpstr>
      <vt:lpstr>                              Большие сосны.   Верхушка сосны.  На берегу реки.  Текут реки.    </vt:lpstr>
      <vt:lpstr>Презентация PowerPoint</vt:lpstr>
      <vt:lpstr>Физминутка</vt:lpstr>
      <vt:lpstr>Презентация PowerPoint</vt:lpstr>
      <vt:lpstr>Работа в группах</vt:lpstr>
      <vt:lpstr>  </vt:lpstr>
      <vt:lpstr>Домашняя работа: упр. 183</vt:lpstr>
      <vt:lpstr>Принц  Ударение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Николаевна Козлович</dc:creator>
  <cp:lastModifiedBy>User</cp:lastModifiedBy>
  <cp:revision>36</cp:revision>
  <dcterms:modified xsi:type="dcterms:W3CDTF">2019-02-08T09:23:12Z</dcterms:modified>
</cp:coreProperties>
</file>